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06_1113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104" y="807558"/>
            <a:ext cx="5976664" cy="381065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SYTGT059 Chemical Weapon - </a:t>
            </a:r>
            <a:r>
              <a:rPr lang="en-US" sz="2000" dirty="0" err="1"/>
              <a:t>Sarqiyha</a:t>
            </a:r>
            <a:r>
              <a:rPr lang="en-US" sz="2000" dirty="0"/>
              <a:t> Research Centre</a:t>
            </a:r>
          </a:p>
        </p:txBody>
      </p:sp>
      <p:sp>
        <p:nvSpPr>
          <p:cNvPr id="3" name="Pil opp 2"/>
          <p:cNvSpPr/>
          <p:nvPr/>
        </p:nvSpPr>
        <p:spPr>
          <a:xfrm rot="20410834">
            <a:off x="5220072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97368" y="20510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028384" y="221171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59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/>
              <a:t>DESCRIPTION OF THE DESIRED POINTS OF IMPACT WITH WPN TYPE:</a:t>
            </a:r>
            <a:r>
              <a:rPr lang="nb-NO" sz="1200" dirty="0"/>
              <a:t> </a:t>
            </a:r>
            <a:endParaRPr lang="pl-PL" sz="1200" dirty="0"/>
          </a:p>
          <a:p>
            <a:pPr algn="ctr"/>
            <a:r>
              <a:rPr lang="en-US" sz="1000" dirty="0"/>
              <a:t>SYTGT059</a:t>
            </a:r>
            <a:r>
              <a:rPr lang="pl-PL" sz="1000" b="1" dirty="0"/>
              <a:t>A </a:t>
            </a:r>
            <a:r>
              <a:rPr lang="pl-PL" sz="1050" dirty="0"/>
              <a:t>– </a:t>
            </a:r>
            <a:r>
              <a:rPr lang="en-GB" sz="1050" dirty="0"/>
              <a:t>Research Centre</a:t>
            </a:r>
            <a:endParaRPr lang="pl-PL" sz="1050" dirty="0"/>
          </a:p>
          <a:p>
            <a:r>
              <a:rPr lang="pl-PL" sz="1000" dirty="0"/>
              <a:t>DPI 1 </a:t>
            </a:r>
            <a:r>
              <a:rPr lang="en-GB" sz="1000" dirty="0"/>
              <a:t>N34 12.807 E038 01.671/1969</a:t>
            </a:r>
            <a:r>
              <a:rPr lang="pl-PL" sz="1000" dirty="0"/>
              <a:t>ft/</a:t>
            </a:r>
            <a:r>
              <a:rPr lang="nb-NO" sz="1000" dirty="0"/>
              <a:t>(2000 Ibs bomb)</a:t>
            </a:r>
          </a:p>
          <a:p>
            <a:r>
              <a:rPr lang="nb-NO" sz="1000" dirty="0"/>
              <a:t>DPI 2 N34 12.810 E038 01.640/1978ft/(2000 lbs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pl-PL" sz="1000" b="1" dirty="0"/>
              <a:t>B </a:t>
            </a:r>
            <a:r>
              <a:rPr lang="pl-PL" sz="1000" dirty="0"/>
              <a:t>– </a:t>
            </a:r>
            <a:r>
              <a:rPr lang="en-GB" sz="1000" dirty="0"/>
              <a:t>Testing Facility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3</a:t>
            </a:r>
            <a:r>
              <a:rPr lang="pl-PL" sz="1000" dirty="0"/>
              <a:t> </a:t>
            </a:r>
            <a:r>
              <a:rPr lang="en-GB" sz="1000" dirty="0"/>
              <a:t>N34 12.753 E038 01.646/1975ft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pl-PL" sz="1000" b="1" dirty="0"/>
              <a:t>C </a:t>
            </a:r>
            <a:r>
              <a:rPr lang="pl-PL" sz="1000" dirty="0"/>
              <a:t>– </a:t>
            </a:r>
            <a:r>
              <a:rPr lang="en-GB" sz="1000" dirty="0"/>
              <a:t>Chemical Storage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4</a:t>
            </a:r>
            <a:r>
              <a:rPr lang="pl-PL" sz="1000" dirty="0"/>
              <a:t> </a:t>
            </a:r>
            <a:r>
              <a:rPr lang="en-GB" sz="1000" dirty="0"/>
              <a:t>N34 12.645 E038 01.630/1952ft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</a:p>
          <a:p>
            <a:endParaRPr lang="nb-NO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en-GB" sz="1000" b="1" dirty="0"/>
              <a:t>D</a:t>
            </a:r>
            <a:r>
              <a:rPr lang="pl-PL" sz="1000" b="1" dirty="0"/>
              <a:t> </a:t>
            </a:r>
            <a:r>
              <a:rPr lang="pl-PL" sz="1000" dirty="0"/>
              <a:t>– </a:t>
            </a:r>
            <a:r>
              <a:rPr lang="en-GB" sz="1000" dirty="0"/>
              <a:t>Production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5</a:t>
            </a:r>
            <a:r>
              <a:rPr lang="pl-PL" sz="1000" dirty="0"/>
              <a:t> </a:t>
            </a:r>
            <a:r>
              <a:rPr lang="en-GB" sz="1000" dirty="0"/>
              <a:t>N34 12.660 E038 01.497/1946ft</a:t>
            </a:r>
            <a:r>
              <a:rPr lang="pl-PL" sz="1000" dirty="0"/>
              <a:t>/</a:t>
            </a:r>
            <a:r>
              <a:rPr lang="nb-NO" sz="1000" dirty="0"/>
              <a:t>(2000 Ibs bomb)</a:t>
            </a:r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Collateral Damage Concerns in immediate area.</a:t>
            </a:r>
          </a:p>
        </p:txBody>
      </p:sp>
      <p:grpSp>
        <p:nvGrpSpPr>
          <p:cNvPr id="45" name="Gruppe 7"/>
          <p:cNvGrpSpPr/>
          <p:nvPr/>
        </p:nvGrpSpPr>
        <p:grpSpPr>
          <a:xfrm>
            <a:off x="4067944" y="3075806"/>
            <a:ext cx="494164" cy="246221"/>
            <a:chOff x="7055767" y="2699891"/>
            <a:chExt cx="494164" cy="246221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55767" y="2699891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8" name="Gruppe 8"/>
          <p:cNvGrpSpPr/>
          <p:nvPr/>
        </p:nvGrpSpPr>
        <p:grpSpPr>
          <a:xfrm>
            <a:off x="3851920" y="2931790"/>
            <a:ext cx="422725" cy="400110"/>
            <a:chOff x="6997942" y="2558627"/>
            <a:chExt cx="422725" cy="400110"/>
          </a:xfrm>
        </p:grpSpPr>
        <p:sp>
          <p:nvSpPr>
            <p:cNvPr id="49" name="TekstSylinder 9"/>
            <p:cNvSpPr txBox="1"/>
            <p:nvPr/>
          </p:nvSpPr>
          <p:spPr>
            <a:xfrm>
              <a:off x="6997942" y="2558627"/>
              <a:ext cx="422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0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1" name="Gruppe 11"/>
          <p:cNvGrpSpPr/>
          <p:nvPr/>
        </p:nvGrpSpPr>
        <p:grpSpPr>
          <a:xfrm>
            <a:off x="3923928" y="3350001"/>
            <a:ext cx="571503" cy="260058"/>
            <a:chOff x="6992693" y="2715766"/>
            <a:chExt cx="571503" cy="260058"/>
          </a:xfrm>
        </p:grpSpPr>
        <p:sp>
          <p:nvSpPr>
            <p:cNvPr id="52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6" name="Gruppe 11"/>
          <p:cNvGrpSpPr/>
          <p:nvPr/>
        </p:nvGrpSpPr>
        <p:grpSpPr>
          <a:xfrm>
            <a:off x="3914403" y="3848844"/>
            <a:ext cx="571503" cy="260058"/>
            <a:chOff x="6992693" y="2715766"/>
            <a:chExt cx="571503" cy="260058"/>
          </a:xfrm>
        </p:grpSpPr>
        <p:sp>
          <p:nvSpPr>
            <p:cNvPr id="37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8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9" name="Gruppe 11"/>
          <p:cNvGrpSpPr/>
          <p:nvPr/>
        </p:nvGrpSpPr>
        <p:grpSpPr>
          <a:xfrm>
            <a:off x="3419872" y="3867894"/>
            <a:ext cx="571503" cy="260058"/>
            <a:chOff x="6992693" y="2715766"/>
            <a:chExt cx="571503" cy="260058"/>
          </a:xfrm>
        </p:grpSpPr>
        <p:sp>
          <p:nvSpPr>
            <p:cNvPr id="40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Screen_201206_11190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267494"/>
            <a:ext cx="6264696" cy="38884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/>
              <a:t>SYTGT059 Chemical Weapon - </a:t>
            </a:r>
            <a:r>
              <a:rPr lang="en-US" sz="1800" dirty="0" err="1"/>
              <a:t>Sarqiyha</a:t>
            </a:r>
            <a:r>
              <a:rPr lang="en-US" sz="1800" dirty="0"/>
              <a:t> Research Centre DPI’s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5868144" y="228371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5436096" y="221171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5330754" y="2511647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4557714" y="336383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2483768" y="307580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Prostokąt 33"/>
          <p:cNvSpPr/>
          <p:nvPr/>
        </p:nvSpPr>
        <p:spPr>
          <a:xfrm>
            <a:off x="5580112" y="365187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5364088" y="12756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6" name="Prostokąt 35"/>
          <p:cNvSpPr/>
          <p:nvPr/>
        </p:nvSpPr>
        <p:spPr>
          <a:xfrm>
            <a:off x="5868144" y="30758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142844" y="3939902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SYTGT0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A</a:t>
            </a:r>
            <a:r>
              <a:rPr lang="pl-PL" sz="1100" dirty="0">
                <a:solidFill>
                  <a:schemeClr val="tx1"/>
                </a:solidFill>
              </a:rPr>
              <a:t> – </a:t>
            </a:r>
            <a:r>
              <a:rPr lang="en-GB" sz="1100" dirty="0">
                <a:solidFill>
                  <a:schemeClr val="tx1"/>
                </a:solidFill>
              </a:rPr>
              <a:t>5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</a:t>
            </a:r>
            <a:r>
              <a:rPr lang="nb-NO" sz="1100" dirty="0">
                <a:solidFill>
                  <a:schemeClr val="tx1"/>
                </a:solidFill>
              </a:rPr>
              <a:t>. </a:t>
            </a:r>
            <a:endParaRPr lang="en-GB" sz="1100" dirty="0">
              <a:solidFill>
                <a:schemeClr val="tx1"/>
              </a:solidFill>
            </a:endParaRPr>
          </a:p>
          <a:p>
            <a:r>
              <a:rPr lang="en-GB" sz="1100" dirty="0">
                <a:solidFill>
                  <a:schemeClr val="tx1"/>
                </a:solidFill>
              </a:rPr>
              <a:t>SYTGT059</a:t>
            </a:r>
            <a:r>
              <a:rPr lang="en-GB" sz="1100" b="1" dirty="0">
                <a:solidFill>
                  <a:schemeClr val="tx1"/>
                </a:solidFill>
              </a:rPr>
              <a:t>B</a:t>
            </a:r>
            <a:r>
              <a:rPr lang="en-GB" sz="1100" dirty="0">
                <a:solidFill>
                  <a:schemeClr val="tx1"/>
                </a:solidFill>
              </a:rPr>
              <a:t> - 3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roof, requires delayed fuzing.</a:t>
            </a:r>
            <a:r>
              <a:rPr lang="en-GB" sz="1100" dirty="0">
                <a:solidFill>
                  <a:schemeClr val="tx1"/>
                </a:solidFill>
              </a:rPr>
              <a:t>  </a:t>
            </a:r>
          </a:p>
          <a:p>
            <a:r>
              <a:rPr lang="en-US" sz="1100" dirty="0">
                <a:solidFill>
                  <a:schemeClr val="tx1"/>
                </a:solidFill>
              </a:rPr>
              <a:t>SYTGT0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C </a:t>
            </a:r>
            <a:r>
              <a:rPr lang="pl-PL" sz="1100" dirty="0">
                <a:solidFill>
                  <a:schemeClr val="tx1"/>
                </a:solidFill>
              </a:rPr>
              <a:t>– </a:t>
            </a:r>
            <a:r>
              <a:rPr lang="en-GB" sz="1100" dirty="0">
                <a:solidFill>
                  <a:schemeClr val="tx1"/>
                </a:solidFill>
              </a:rPr>
              <a:t>Chemical storage tanks.  Triple skinned metal structure surrounded by poured concrete bung.  </a:t>
            </a:r>
          </a:p>
          <a:p>
            <a:r>
              <a:rPr lang="en-GB" sz="1100" dirty="0">
                <a:solidFill>
                  <a:schemeClr val="tx1"/>
                </a:solidFill>
              </a:rPr>
              <a:t>SYTGT059</a:t>
            </a:r>
            <a:r>
              <a:rPr lang="en-GB" sz="1100" b="1" dirty="0">
                <a:solidFill>
                  <a:schemeClr val="tx1"/>
                </a:solidFill>
              </a:rPr>
              <a:t>D</a:t>
            </a:r>
            <a:r>
              <a:rPr lang="en-GB" sz="1100" dirty="0">
                <a:solidFill>
                  <a:schemeClr val="tx1"/>
                </a:solidFill>
              </a:rPr>
              <a:t> – Single storey prefabricated concrete walls with poured concrete roof supported by reinforced concrete pillars.</a:t>
            </a:r>
            <a:r>
              <a:rPr lang="pl-PL" sz="11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5253038" y="2250281"/>
            <a:ext cx="916781" cy="350044"/>
          </a:xfrm>
          <a:custGeom>
            <a:avLst/>
            <a:gdLst>
              <a:gd name="connsiteX0" fmla="*/ 166687 w 916781"/>
              <a:gd name="connsiteY0" fmla="*/ 0 h 350044"/>
              <a:gd name="connsiteX1" fmla="*/ 914400 w 916781"/>
              <a:gd name="connsiteY1" fmla="*/ 88107 h 350044"/>
              <a:gd name="connsiteX2" fmla="*/ 916781 w 916781"/>
              <a:gd name="connsiteY2" fmla="*/ 192882 h 350044"/>
              <a:gd name="connsiteX3" fmla="*/ 788193 w 916781"/>
              <a:gd name="connsiteY3" fmla="*/ 350044 h 350044"/>
              <a:gd name="connsiteX4" fmla="*/ 642937 w 916781"/>
              <a:gd name="connsiteY4" fmla="*/ 295275 h 350044"/>
              <a:gd name="connsiteX5" fmla="*/ 640556 w 916781"/>
              <a:gd name="connsiteY5" fmla="*/ 261938 h 350044"/>
              <a:gd name="connsiteX6" fmla="*/ 0 w 916781"/>
              <a:gd name="connsiteY6" fmla="*/ 242888 h 350044"/>
              <a:gd name="connsiteX7" fmla="*/ 0 w 916781"/>
              <a:gd name="connsiteY7" fmla="*/ 128588 h 350044"/>
              <a:gd name="connsiteX8" fmla="*/ 166687 w 916781"/>
              <a:gd name="connsiteY8" fmla="*/ 0 h 35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6781" h="350044">
                <a:moveTo>
                  <a:pt x="166687" y="0"/>
                </a:moveTo>
                <a:lnTo>
                  <a:pt x="914400" y="88107"/>
                </a:lnTo>
                <a:cubicBezTo>
                  <a:pt x="915194" y="123032"/>
                  <a:pt x="915987" y="157957"/>
                  <a:pt x="916781" y="192882"/>
                </a:cubicBezTo>
                <a:lnTo>
                  <a:pt x="788193" y="350044"/>
                </a:lnTo>
                <a:lnTo>
                  <a:pt x="642937" y="295275"/>
                </a:lnTo>
                <a:lnTo>
                  <a:pt x="640556" y="261938"/>
                </a:lnTo>
                <a:lnTo>
                  <a:pt x="0" y="242888"/>
                </a:lnTo>
                <a:lnTo>
                  <a:pt x="0" y="128588"/>
                </a:lnTo>
                <a:lnTo>
                  <a:pt x="1666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5062538" y="2521744"/>
            <a:ext cx="695325" cy="323850"/>
          </a:xfrm>
          <a:custGeom>
            <a:avLst/>
            <a:gdLst>
              <a:gd name="connsiteX0" fmla="*/ 242887 w 695325"/>
              <a:gd name="connsiteY0" fmla="*/ 0 h 323850"/>
              <a:gd name="connsiteX1" fmla="*/ 442912 w 695325"/>
              <a:gd name="connsiteY1" fmla="*/ 0 h 323850"/>
              <a:gd name="connsiteX2" fmla="*/ 583406 w 695325"/>
              <a:gd name="connsiteY2" fmla="*/ 40481 h 323850"/>
              <a:gd name="connsiteX3" fmla="*/ 695325 w 695325"/>
              <a:gd name="connsiteY3" fmla="*/ 50006 h 323850"/>
              <a:gd name="connsiteX4" fmla="*/ 428625 w 695325"/>
              <a:gd name="connsiteY4" fmla="*/ 323850 h 323850"/>
              <a:gd name="connsiteX5" fmla="*/ 30956 w 695325"/>
              <a:gd name="connsiteY5" fmla="*/ 304800 h 323850"/>
              <a:gd name="connsiteX6" fmla="*/ 38100 w 695325"/>
              <a:gd name="connsiteY6" fmla="*/ 240506 h 323850"/>
              <a:gd name="connsiteX7" fmla="*/ 0 w 695325"/>
              <a:gd name="connsiteY7" fmla="*/ 238125 h 323850"/>
              <a:gd name="connsiteX8" fmla="*/ 0 w 695325"/>
              <a:gd name="connsiteY8" fmla="*/ 183356 h 323850"/>
              <a:gd name="connsiteX9" fmla="*/ 242887 w 695325"/>
              <a:gd name="connsiteY9" fmla="*/ 0 h 32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5325" h="323850">
                <a:moveTo>
                  <a:pt x="242887" y="0"/>
                </a:moveTo>
                <a:lnTo>
                  <a:pt x="442912" y="0"/>
                </a:lnTo>
                <a:lnTo>
                  <a:pt x="583406" y="40481"/>
                </a:lnTo>
                <a:lnTo>
                  <a:pt x="695325" y="50006"/>
                </a:lnTo>
                <a:lnTo>
                  <a:pt x="428625" y="323850"/>
                </a:lnTo>
                <a:lnTo>
                  <a:pt x="30956" y="304800"/>
                </a:lnTo>
                <a:lnTo>
                  <a:pt x="38100" y="240506"/>
                </a:lnTo>
                <a:lnTo>
                  <a:pt x="0" y="238125"/>
                </a:lnTo>
                <a:lnTo>
                  <a:pt x="0" y="183356"/>
                </a:lnTo>
                <a:lnTo>
                  <a:pt x="2428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4057650" y="3205163"/>
            <a:ext cx="1081088" cy="638175"/>
          </a:xfrm>
          <a:custGeom>
            <a:avLst/>
            <a:gdLst>
              <a:gd name="connsiteX0" fmla="*/ 2381 w 1081088"/>
              <a:gd name="connsiteY0" fmla="*/ 535781 h 638175"/>
              <a:gd name="connsiteX1" fmla="*/ 571500 w 1081088"/>
              <a:gd name="connsiteY1" fmla="*/ 638175 h 638175"/>
              <a:gd name="connsiteX2" fmla="*/ 1081088 w 1081088"/>
              <a:gd name="connsiteY2" fmla="*/ 92868 h 638175"/>
              <a:gd name="connsiteX3" fmla="*/ 745331 w 1081088"/>
              <a:gd name="connsiteY3" fmla="*/ 45243 h 638175"/>
              <a:gd name="connsiteX4" fmla="*/ 711994 w 1081088"/>
              <a:gd name="connsiteY4" fmla="*/ 9525 h 638175"/>
              <a:gd name="connsiteX5" fmla="*/ 569119 w 1081088"/>
              <a:gd name="connsiteY5" fmla="*/ 0 h 638175"/>
              <a:gd name="connsiteX6" fmla="*/ 0 w 1081088"/>
              <a:gd name="connsiteY6" fmla="*/ 464343 h 638175"/>
              <a:gd name="connsiteX7" fmla="*/ 2381 w 1081088"/>
              <a:gd name="connsiteY7" fmla="*/ 535781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1088" h="638175">
                <a:moveTo>
                  <a:pt x="2381" y="535781"/>
                </a:moveTo>
                <a:lnTo>
                  <a:pt x="571500" y="638175"/>
                </a:lnTo>
                <a:lnTo>
                  <a:pt x="1081088" y="92868"/>
                </a:lnTo>
                <a:lnTo>
                  <a:pt x="745331" y="45243"/>
                </a:lnTo>
                <a:lnTo>
                  <a:pt x="711994" y="9525"/>
                </a:lnTo>
                <a:lnTo>
                  <a:pt x="569119" y="0"/>
                </a:lnTo>
                <a:lnTo>
                  <a:pt x="0" y="464343"/>
                </a:lnTo>
                <a:cubicBezTo>
                  <a:pt x="794" y="488156"/>
                  <a:pt x="1587" y="511968"/>
                  <a:pt x="2381" y="5357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1740694" y="2921794"/>
            <a:ext cx="1516856" cy="576262"/>
          </a:xfrm>
          <a:custGeom>
            <a:avLst/>
            <a:gdLst>
              <a:gd name="connsiteX0" fmla="*/ 11906 w 1516856"/>
              <a:gd name="connsiteY0" fmla="*/ 497681 h 576262"/>
              <a:gd name="connsiteX1" fmla="*/ 733425 w 1516856"/>
              <a:gd name="connsiteY1" fmla="*/ 576262 h 576262"/>
              <a:gd name="connsiteX2" fmla="*/ 1516856 w 1516856"/>
              <a:gd name="connsiteY2" fmla="*/ 166687 h 576262"/>
              <a:gd name="connsiteX3" fmla="*/ 1507331 w 1516856"/>
              <a:gd name="connsiteY3" fmla="*/ 109537 h 576262"/>
              <a:gd name="connsiteX4" fmla="*/ 1333500 w 1516856"/>
              <a:gd name="connsiteY4" fmla="*/ 57150 h 576262"/>
              <a:gd name="connsiteX5" fmla="*/ 883444 w 1516856"/>
              <a:gd name="connsiteY5" fmla="*/ 0 h 576262"/>
              <a:gd name="connsiteX6" fmla="*/ 0 w 1516856"/>
              <a:gd name="connsiteY6" fmla="*/ 416719 h 576262"/>
              <a:gd name="connsiteX7" fmla="*/ 11906 w 1516856"/>
              <a:gd name="connsiteY7" fmla="*/ 497681 h 576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16856" h="576262">
                <a:moveTo>
                  <a:pt x="11906" y="497681"/>
                </a:moveTo>
                <a:lnTo>
                  <a:pt x="733425" y="576262"/>
                </a:lnTo>
                <a:lnTo>
                  <a:pt x="1516856" y="166687"/>
                </a:lnTo>
                <a:lnTo>
                  <a:pt x="1507331" y="109537"/>
                </a:lnTo>
                <a:lnTo>
                  <a:pt x="1333500" y="57150"/>
                </a:lnTo>
                <a:lnTo>
                  <a:pt x="883444" y="0"/>
                </a:lnTo>
                <a:lnTo>
                  <a:pt x="0" y="416719"/>
                </a:lnTo>
                <a:cubicBezTo>
                  <a:pt x="794" y="442913"/>
                  <a:pt x="1587" y="469106"/>
                  <a:pt x="11906" y="4976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5580112" y="1491630"/>
            <a:ext cx="385581" cy="7217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5" idx="2"/>
          </p:cNvCxnSpPr>
          <p:nvPr/>
        </p:nvCxnSpPr>
        <p:spPr>
          <a:xfrm flipH="1">
            <a:off x="5940152" y="1489920"/>
            <a:ext cx="66878" cy="7937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rostokąt 33"/>
          <p:cNvSpPr/>
          <p:nvPr/>
        </p:nvSpPr>
        <p:spPr>
          <a:xfrm>
            <a:off x="1691680" y="23557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50" name="Straight Arrow Connector 49"/>
          <p:cNvCxnSpPr>
            <a:stCxn id="36" idx="0"/>
          </p:cNvCxnSpPr>
          <p:nvPr/>
        </p:nvCxnSpPr>
        <p:spPr>
          <a:xfrm flipH="1" flipV="1">
            <a:off x="5724128" y="2715766"/>
            <a:ext cx="786958" cy="3600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4" idx="1"/>
          </p:cNvCxnSpPr>
          <p:nvPr/>
        </p:nvCxnSpPr>
        <p:spPr>
          <a:xfrm flipH="1" flipV="1">
            <a:off x="5004048" y="3579862"/>
            <a:ext cx="576064" cy="1791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8" idx="2"/>
          </p:cNvCxnSpPr>
          <p:nvPr/>
        </p:nvCxnSpPr>
        <p:spPr>
          <a:xfrm>
            <a:off x="2334622" y="2570040"/>
            <a:ext cx="77138" cy="361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21418921">
            <a:off x="6948264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5709</TotalTime>
  <Words>229</Words>
  <Application>Microsoft Office PowerPoint</Application>
  <PresentationFormat>Skjermfremvisning (16:9)</PresentationFormat>
  <Paragraphs>47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SYTGT059 Chemical Weapon - Sarqiyha Research Centre</vt:lpstr>
      <vt:lpstr>SYTGT059 Chemical Weapon - Sarqiyha Research Centre DPI’s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Neck</cp:lastModifiedBy>
  <cp:revision>404</cp:revision>
  <dcterms:created xsi:type="dcterms:W3CDTF">2019-03-12T22:01:00Z</dcterms:created>
  <dcterms:modified xsi:type="dcterms:W3CDTF">2022-06-09T20:45:58Z</dcterms:modified>
</cp:coreProperties>
</file>